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9" r:id="rId5"/>
    <p:sldId id="267" r:id="rId6"/>
    <p:sldId id="268" r:id="rId7"/>
    <p:sldId id="265" r:id="rId8"/>
    <p:sldId id="275" r:id="rId9"/>
    <p:sldId id="273" r:id="rId1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3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19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02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indent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/>
          </a:p>
        </p:txBody>
      </p:sp>
      <p:sp>
        <p:nvSpPr>
          <p:cNvPr id="1229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>
                <a:latin typeface="Calibri" panose="020F0502020204030204" charset="0"/>
              </a:rPr>
            </a:fld>
            <a:endParaRPr lang="zh-CN" altLang="en-US" sz="1200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433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/>
          </a:p>
        </p:txBody>
      </p:sp>
      <p:sp>
        <p:nvSpPr>
          <p:cNvPr id="1433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>
                <a:latin typeface="Calibri" panose="020F0502020204030204" charset="0"/>
              </a:rPr>
            </a:fld>
            <a:endParaRPr lang="zh-CN" altLang="en-US" sz="1200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>
                <a:latin typeface="Calibri" panose="020F0502020204030204" charset="0"/>
              </a:rPr>
            </a:fld>
            <a:endParaRPr lang="zh-CN" altLang="en-US" sz="1200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/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>
                <a:latin typeface="Calibri" panose="020F0502020204030204" charset="0"/>
              </a:rPr>
            </a:fld>
            <a:endParaRPr lang="zh-CN" altLang="en-US" sz="1200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1767600" y="2152800"/>
            <a:ext cx="6868800" cy="46721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黑体" panose="02010609060101010101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 smtClean="0"/>
              <a:t>单击此处添加您的副标题</a:t>
            </a:r>
            <a:endParaRPr lang="zh-CN" altLang="en-US" strike="noStrike" noProof="1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1767600" y="795600"/>
            <a:ext cx="6868800" cy="1317600"/>
          </a:xfrm>
        </p:spPr>
        <p:txBody>
          <a:bodyPr>
            <a:noAutofit/>
          </a:bodyPr>
          <a:lstStyle>
            <a:lvl1pPr algn="ctr">
              <a:defRPr sz="4200" baseline="0">
                <a:ln w="6350">
                  <a:solidFill>
                    <a:schemeClr val="bg1"/>
                  </a:solidFill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fontAlgn="auto"/>
            <a:r>
              <a:rPr lang="zh-CN" altLang="en-US" strike="noStrike" noProof="1" dirty="0" smtClean="0"/>
              <a:t>单击此处添加您的标题文字</a:t>
            </a:r>
            <a:endParaRPr lang="zh-CN" altLang="en-US" strike="noStrike" noProof="1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fontAlgn="base"/>
            <a:fld id="{095331BB-5290-4B74-890F-ADE3EAA0FDB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fontAlgn="base"/>
            <a:fld id="{C6B5ED51-E834-49EC-BF25-99CF33DB10E9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628650" y="571502"/>
            <a:ext cx="78867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13D0CE79-49FB-443D-BEF8-6B709DE8FD0C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EF906490-237C-474C-BA2E-D98840BC1F8F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9098" y="1304693"/>
            <a:ext cx="8292045" cy="47875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575945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spcBef>
                <a:spcPts val="500"/>
              </a:spcBef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095331BB-5290-4B74-890F-ADE3EAA0FDB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C6B5ED51-E834-49EC-BF25-99CF33DB10E9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椭圆 6"/>
          <p:cNvSpPr/>
          <p:nvPr/>
        </p:nvSpPr>
        <p:spPr>
          <a:xfrm>
            <a:off x="2051050" y="2906713"/>
            <a:ext cx="1042988" cy="1044575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pPr lvl="0" indent="0" algn="ctr"/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39950" y="2997200"/>
            <a:ext cx="865188" cy="863600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/>
        </p:spPr>
        <p:txBody>
          <a:bodyPr anchor="ctr">
            <a:normAutofit fontScale="92500" lnSpcReduction="20000"/>
          </a:bodyPr>
          <a:lstStyle/>
          <a:p>
            <a:pPr algn="ctr" eaLnBrk="1" fontAlgn="base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strike="noStrike" kern="0" noProof="1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charset="-122"/>
                <a:cs typeface="+mn-cs"/>
              </a:rPr>
              <a:t>1</a:t>
            </a:r>
            <a:endParaRPr lang="zh-CN" altLang="en-US" sz="4400" strike="noStrike" kern="0" noProof="1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3076" name="直接连接符 16"/>
          <p:cNvCxnSpPr>
            <a:stCxn id="3074" idx="6"/>
          </p:cNvCxnSpPr>
          <p:nvPr/>
        </p:nvCxnSpPr>
        <p:spPr>
          <a:xfrm>
            <a:off x="3094038" y="3429000"/>
            <a:ext cx="3998912" cy="0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3186000" y="2336400"/>
            <a:ext cx="3909600" cy="1090800"/>
          </a:xfrm>
        </p:spPr>
        <p:txBody>
          <a:bodyPr anchor="b">
            <a:normAutofit/>
          </a:bodyPr>
          <a:lstStyle>
            <a:lvl1pPr algn="l">
              <a:defRPr sz="3600">
                <a:ln w="6350">
                  <a:solidFill>
                    <a:schemeClr val="bg1"/>
                  </a:solidFill>
                </a:ln>
                <a:solidFill>
                  <a:schemeClr val="accent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 dirty="0" smtClean="0"/>
              <a:t>此处添加您的标题</a:t>
            </a:r>
            <a:endParaRPr lang="en-US" strike="noStrike" noProof="1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186000" y="3430800"/>
            <a:ext cx="3909600" cy="396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rgbClr val="AFAFA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 dirty="0" smtClean="0"/>
              <a:t>单击此处添加您的副标题</a:t>
            </a:r>
            <a:endParaRPr lang="en-US" altLang="zh-CN" strike="noStrike" noProof="1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095331BB-5290-4B74-890F-ADE3EAA0FDB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3094038" y="640080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C6B5ED51-E834-49EC-BF25-99CF33DB10E9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419097" y="1282394"/>
            <a:ext cx="8292045" cy="23806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575945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spcBef>
                <a:spcPts val="500"/>
              </a:spcBef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19097" y="3852875"/>
            <a:ext cx="8292045" cy="23806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575945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spcBef>
                <a:spcPts val="500"/>
              </a:spcBef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095331BB-5290-4B74-890F-ADE3EAA0FDB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C6B5ED51-E834-49EC-BF25-99CF33DB10E9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7600" y="162000"/>
            <a:ext cx="8290800" cy="698400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600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417600" y="2200274"/>
            <a:ext cx="3868340" cy="36845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360045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4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4" y="2200274"/>
            <a:ext cx="3887391" cy="36845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575945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095331BB-5290-4B74-890F-ADE3EAA0FDB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C6B5ED51-E834-49EC-BF25-99CF33DB10E9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3805238"/>
            <a:ext cx="9144000" cy="0"/>
          </a:xfrm>
          <a:prstGeom prst="line">
            <a:avLst/>
          </a:prstGeom>
          <a:ln w="3175">
            <a:solidFill>
              <a:srgbClr val="D3D3D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0" y="4386263"/>
            <a:ext cx="9144000" cy="0"/>
          </a:xfrm>
          <a:prstGeom prst="line">
            <a:avLst/>
          </a:prstGeom>
          <a:ln w="3175">
            <a:solidFill>
              <a:srgbClr val="D3D3D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4549775"/>
            <a:ext cx="9144000" cy="0"/>
          </a:xfrm>
          <a:prstGeom prst="line">
            <a:avLst/>
          </a:prstGeom>
          <a:ln w="3175">
            <a:solidFill>
              <a:srgbClr val="D3D3D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-788194" y="3574256"/>
            <a:ext cx="6840538" cy="0"/>
          </a:xfrm>
          <a:prstGeom prst="line">
            <a:avLst/>
          </a:prstGeom>
          <a:ln w="3175">
            <a:solidFill>
              <a:srgbClr val="D3D3D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-583406" y="3574256"/>
            <a:ext cx="6840538" cy="0"/>
          </a:xfrm>
          <a:prstGeom prst="line">
            <a:avLst/>
          </a:prstGeom>
          <a:ln w="3175">
            <a:solidFill>
              <a:srgbClr val="D3D3D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3959225"/>
            <a:ext cx="9144000" cy="0"/>
          </a:xfrm>
          <a:prstGeom prst="line">
            <a:avLst/>
          </a:prstGeom>
          <a:ln w="3175">
            <a:solidFill>
              <a:srgbClr val="D3D3D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1657350" y="3827864"/>
            <a:ext cx="4800600" cy="699594"/>
          </a:xfrm>
        </p:spPr>
        <p:txBody>
          <a:bodyPr>
            <a:normAutofit/>
          </a:bodyPr>
          <a:lstStyle>
            <a:lvl1pPr>
              <a:defRPr sz="4400">
                <a:solidFill>
                  <a:srgbClr val="FF0000"/>
                </a:solidFill>
              </a:defRPr>
            </a:lvl1pPr>
          </a:lstStyle>
          <a:p>
            <a:pPr fontAlgn="auto"/>
            <a:r>
              <a:rPr lang="zh-CN" altLang="en-US" strike="noStrike" noProof="1" dirty="0" smtClean="0"/>
              <a:t>编辑母版标题样式</a:t>
            </a:r>
            <a:endParaRPr lang="en-US" strike="noStrike" noProof="1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095331BB-5290-4B74-890F-ADE3EAA0FDB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C6B5ED51-E834-49EC-BF25-99CF33DB10E9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095331BB-5290-4B74-890F-ADE3EAA0FDB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C6B5ED51-E834-49EC-BF25-99CF33DB10E9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7600" y="162000"/>
            <a:ext cx="8290800" cy="6984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987426"/>
            <a:ext cx="4629150" cy="50009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zh-CN" altLang="en-US" strike="noStrike" noProof="1" smtClean="0"/>
              <a:t>单击图标添加图片</a:t>
            </a:r>
            <a:endParaRPr lang="en-US" strike="noStrike" noProof="1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417600" y="987426"/>
            <a:ext cx="3473082" cy="50009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095331BB-5290-4B74-890F-ADE3EAA0FDB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C6B5ED51-E834-49EC-BF25-99CF33DB10E9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144374" y="365125"/>
            <a:ext cx="886883" cy="5811838"/>
          </a:xfrm>
        </p:spPr>
        <p:txBody>
          <a:bodyPr vert="horz" anchor="t" anchorCtr="0"/>
          <a:lstStyle>
            <a:lvl1pPr algn="ctr">
              <a:defRPr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101288" y="365125"/>
            <a:ext cx="5949952" cy="5811838"/>
          </a:xfrm>
        </p:spPr>
        <p:txBody>
          <a:bodyPr vert="eaVert"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575945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095331BB-5290-4B74-890F-ADE3EAA0FDB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/>
            <a:fld id="{C6B5ED51-E834-49EC-BF25-99CF33DB10E9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9100" y="161925"/>
            <a:ext cx="8291513" cy="700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auto"/>
            <a:r>
              <a:rPr lang="zh-CN" altLang="en-US" strike="noStrike" noProof="1" dirty="0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fontAlgn="base"/>
            <a:fld id="{095331BB-5290-4B74-890F-ADE3EAA0FDB5}" type="datetimeFigureOut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fontAlgn="base"/>
            <a:fld id="{C6B5ED51-E834-49EC-BF25-99CF33DB10E9}" type="slidenum">
              <a:rPr lang="zh-CN" altLang="en-US" strike="noStrike" noProof="1" smtClean="0">
                <a:latin typeface="Arial" panose="020B0604020202020204" pitchFamily="34" charset="0"/>
                <a:ea typeface="黑体" panose="02010609060101010101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30" name="KSO_BC1"/>
          <p:cNvSpPr>
            <a:spLocks noGrp="1"/>
          </p:cNvSpPr>
          <p:nvPr>
            <p:ph type="body"/>
          </p:nvPr>
        </p:nvSpPr>
        <p:spPr>
          <a:xfrm>
            <a:off x="419100" y="1027113"/>
            <a:ext cx="8291513" cy="51927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 indent="-357505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987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ln w="6350">
            <a:solidFill>
              <a:schemeClr val="bg1"/>
            </a:solidFill>
          </a:ln>
          <a:solidFill>
            <a:schemeClr val="accent2"/>
          </a:solidFill>
          <a:effectLst/>
          <a:latin typeface="Arial" panose="020B0604020202020204" pitchFamily="34" charset="0"/>
          <a:ea typeface="黑体" panose="02010609060101010101" charset="-122"/>
          <a:cs typeface="+mj-cs"/>
        </a:defRPr>
      </a:lvl1pPr>
    </p:titleStyle>
    <p:bodyStyle>
      <a:lvl1pPr marL="357505" indent="-357505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l"/>
        <a:defRPr sz="2400" kern="1200" baseline="0">
          <a:solidFill>
            <a:schemeClr val="accent2"/>
          </a:solidFill>
          <a:latin typeface="Arial" panose="020B0604020202020204" pitchFamily="34" charset="0"/>
          <a:ea typeface="黑体" panose="02010609060101010101" charset="-122"/>
          <a:cs typeface="+mn-cs"/>
        </a:defRPr>
      </a:lvl1pPr>
      <a:lvl2pPr marL="575945" indent="-230505" algn="just" defTabSz="914400" rtl="0" eaLnBrk="1" latinLnBrk="0" hangingPunct="1">
        <a:lnSpc>
          <a:spcPct val="130000"/>
        </a:lnSpc>
        <a:spcBef>
          <a:spcPts val="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黑体" panose="0201060906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3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image" Target="../media/image7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5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418330" y="1084576"/>
            <a:ext cx="4158615" cy="1435100"/>
          </a:xfrm>
        </p:spPr>
        <p:txBody>
          <a:bodyPr anchor="ctr">
            <a:normAutofit/>
          </a:bodyPr>
          <a:lstStyle/>
          <a:p>
            <a:pPr fontAlgn="auto"/>
            <a:r>
              <a:rPr lang="zh-CN" altLang="en-US" sz="6000" strike="noStrike" noProof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荡漾</a:t>
            </a:r>
            <a:endParaRPr lang="zh-CN" altLang="en-US" sz="6000" strike="noStrike" noProof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9" name="文本框 4"/>
          <p:cNvSpPr txBox="1"/>
          <p:nvPr/>
        </p:nvSpPr>
        <p:spPr>
          <a:xfrm>
            <a:off x="5291138" y="2320925"/>
            <a:ext cx="3633787" cy="37719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90000"/>
              </a:lnSpc>
            </a:pPr>
            <a:r>
              <a:rPr lang="zh-CN" altLang="zh-CN" b="1">
                <a:latin typeface="微软雅黑" panose="020B0503020204020204" charset="-122"/>
                <a:ea typeface="微软雅黑" panose="020B0503020204020204" charset="-122"/>
              </a:rPr>
              <a:t>姓名：林明慧</a:t>
            </a:r>
            <a:endParaRPr lang="zh-CN" altLang="zh-CN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90000"/>
              </a:lnSpc>
            </a:pPr>
            <a:r>
              <a:rPr lang="zh-CN" altLang="zh-CN" b="1">
                <a:latin typeface="微软雅黑" panose="020B0503020204020204" charset="-122"/>
                <a:ea typeface="微软雅黑" panose="020B0503020204020204" charset="-122"/>
              </a:rPr>
              <a:t>出生日期：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1998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9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专业：音乐学（师范）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9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解说领域：英雄联盟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9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解说风格：声音独特，了解版本，有自己独特的大局观解读。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90000"/>
              </a:lnSpc>
            </a:pP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" y="650875"/>
            <a:ext cx="4165600" cy="55556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文本框 37"/>
          <p:cNvSpPr/>
          <p:nvPr>
            <p:custDataLst>
              <p:tags r:id="rId1"/>
            </p:custDataLst>
          </p:nvPr>
        </p:nvSpPr>
        <p:spPr>
          <a:xfrm>
            <a:off x="455613" y="1789113"/>
            <a:ext cx="2125662" cy="411162"/>
          </a:xfrm>
          <a:custGeom>
            <a:avLst/>
            <a:gdLst>
              <a:gd name="txL" fmla="*/ 0 w 2773194"/>
              <a:gd name="txT" fmla="*/ 0 h 253350"/>
              <a:gd name="txR" fmla="*/ 2773194 w 2773194"/>
              <a:gd name="txB" fmla="*/ 253350 h 253350"/>
            </a:gdLst>
            <a:ahLst/>
            <a:cxnLst>
              <a:cxn ang="0">
                <a:pos x="0" y="0"/>
              </a:cxn>
              <a:cxn ang="0">
                <a:pos x="1922926" y="0"/>
              </a:cxn>
              <a:cxn ang="0">
                <a:pos x="2125980" y="411480"/>
              </a:cxn>
              <a:cxn ang="0">
                <a:pos x="0" y="411480"/>
              </a:cxn>
            </a:cxnLst>
            <a:rect l="txL" t="txT" r="txR" b="txB"/>
            <a:pathLst>
              <a:path w="2773194" h="253350">
                <a:moveTo>
                  <a:pt x="0" y="0"/>
                </a:moveTo>
                <a:lnTo>
                  <a:pt x="2508325" y="0"/>
                </a:lnTo>
                <a:lnTo>
                  <a:pt x="2773194" y="253350"/>
                </a:lnTo>
                <a:lnTo>
                  <a:pt x="0" y="25335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endParaRPr lang="en-US" altLang="zh-CN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266" name="直接连接符 38"/>
          <p:cNvCxnSpPr>
            <a:stCxn id="11265" idx="2"/>
          </p:cNvCxnSpPr>
          <p:nvPr>
            <p:custDataLst>
              <p:tags r:id="rId2"/>
            </p:custDataLst>
          </p:nvPr>
        </p:nvCxnSpPr>
        <p:spPr>
          <a:xfrm>
            <a:off x="2581275" y="2200275"/>
            <a:ext cx="1222375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68" name="文本框 3"/>
          <p:cNvSpPr txBox="1"/>
          <p:nvPr/>
        </p:nvSpPr>
        <p:spPr>
          <a:xfrm>
            <a:off x="1065213" y="2619375"/>
            <a:ext cx="3232150" cy="2828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70000"/>
              </a:lnSpc>
            </a:pP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</a:rPr>
              <a:t>英雄联盟</a:t>
            </a:r>
            <a:endParaRPr lang="zh-CN" altLang="zh-CN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70000"/>
              </a:lnSpc>
            </a:pP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</a:rPr>
              <a:t>守望先锋</a:t>
            </a:r>
            <a:endParaRPr lang="zh-CN" altLang="zh-CN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70000"/>
              </a:lnSpc>
            </a:pP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</a:rPr>
              <a:t>绝地求生</a:t>
            </a:r>
            <a:endParaRPr lang="zh-CN" altLang="zh-CN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70000"/>
              </a:lnSpc>
            </a:pP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</a:rPr>
              <a:t>王者荣耀</a:t>
            </a:r>
            <a:endParaRPr lang="zh-CN" altLang="zh-CN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70000"/>
              </a:lnSpc>
            </a:pPr>
            <a:endParaRPr lang="zh-CN" altLang="zh-CN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400" b="1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zh-CN" altLang="en-US" sz="14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269" name="文本框 1"/>
          <p:cNvSpPr txBox="1"/>
          <p:nvPr/>
        </p:nvSpPr>
        <p:spPr>
          <a:xfrm>
            <a:off x="455613" y="1768475"/>
            <a:ext cx="1554162" cy="450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爱好电子竞技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827405"/>
            <a:ext cx="4050198" cy="54000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37"/>
          <p:cNvSpPr/>
          <p:nvPr>
            <p:custDataLst>
              <p:tags r:id="rId1"/>
            </p:custDataLst>
          </p:nvPr>
        </p:nvSpPr>
        <p:spPr>
          <a:xfrm>
            <a:off x="621348" y="742950"/>
            <a:ext cx="2125662" cy="411163"/>
          </a:xfrm>
          <a:custGeom>
            <a:avLst/>
            <a:gdLst>
              <a:gd name="txL" fmla="*/ 0 w 2773194"/>
              <a:gd name="txT" fmla="*/ 0 h 253350"/>
              <a:gd name="txR" fmla="*/ 2773194 w 2773194"/>
              <a:gd name="txB" fmla="*/ 253350 h 253350"/>
            </a:gdLst>
            <a:ahLst/>
            <a:cxnLst>
              <a:cxn ang="0">
                <a:pos x="0" y="0"/>
              </a:cxn>
              <a:cxn ang="0">
                <a:pos x="1922926" y="0"/>
              </a:cxn>
              <a:cxn ang="0">
                <a:pos x="2125980" y="411480"/>
              </a:cxn>
              <a:cxn ang="0">
                <a:pos x="0" y="411480"/>
              </a:cxn>
            </a:cxnLst>
            <a:rect l="txL" t="txT" r="txR" b="txB"/>
            <a:pathLst>
              <a:path w="2773194" h="253350">
                <a:moveTo>
                  <a:pt x="0" y="0"/>
                </a:moveTo>
                <a:lnTo>
                  <a:pt x="2508325" y="0"/>
                </a:lnTo>
                <a:lnTo>
                  <a:pt x="2773194" y="253350"/>
                </a:lnTo>
                <a:lnTo>
                  <a:pt x="0" y="25335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zh-CN" altLang="da-DK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endParaRPr lang="zh-CN" altLang="da-DK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14" name="直接连接符 38"/>
          <p:cNvCxnSpPr>
            <a:stCxn id="13313" idx="2"/>
          </p:cNvCxnSpPr>
          <p:nvPr>
            <p:custDataLst>
              <p:tags r:id="rId2"/>
            </p:custDataLst>
          </p:nvPr>
        </p:nvCxnSpPr>
        <p:spPr>
          <a:xfrm>
            <a:off x="2747645" y="1154113"/>
            <a:ext cx="1222375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315" name="文本框 2"/>
          <p:cNvSpPr txBox="1"/>
          <p:nvPr/>
        </p:nvSpPr>
        <p:spPr>
          <a:xfrm>
            <a:off x="539433" y="1240473"/>
            <a:ext cx="41148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200000"/>
              </a:lnSpc>
            </a:pPr>
            <a:r>
              <a:rPr lang="zh-CN" altLang="en-US" sz="1200" b="1" dirty="0">
                <a:ea typeface="微软雅黑" panose="020B0503020204020204" charset="-122"/>
                <a:sym typeface="+mn-ea"/>
              </a:rPr>
              <a:t>曾参加 2016 超级女声 入围网易直通区前三</a:t>
            </a:r>
            <a:endParaRPr lang="zh-CN" altLang="en-US" sz="12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endParaRPr lang="zh-CN" altLang="en-US" sz="12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316" name="文本框 3"/>
          <p:cNvSpPr txBox="1"/>
          <p:nvPr/>
        </p:nvSpPr>
        <p:spPr>
          <a:xfrm>
            <a:off x="4589780" y="1240790"/>
            <a:ext cx="43370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200000"/>
              </a:lnSpc>
            </a:pPr>
            <a:r>
              <a:rPr lang="zh-CN" altLang="en-US" sz="1200" b="1" dirty="0">
                <a:ea typeface="微软雅黑" panose="020B0503020204020204" charset="-122"/>
                <a:sym typeface="+mn-ea"/>
              </a:rPr>
              <a:t>曾获得第四届香港国际青少年艺术节古筝少年组 钻石奖</a:t>
            </a:r>
            <a:endParaRPr lang="zh-CN" altLang="en-US" sz="1200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317" name="文本框 4"/>
          <p:cNvSpPr/>
          <p:nvPr>
            <p:custDataLst>
              <p:tags r:id="rId3"/>
            </p:custDataLst>
          </p:nvPr>
        </p:nvSpPr>
        <p:spPr>
          <a:xfrm>
            <a:off x="4654550" y="742950"/>
            <a:ext cx="2125663" cy="411163"/>
          </a:xfrm>
          <a:custGeom>
            <a:avLst/>
            <a:gdLst>
              <a:gd name="txL" fmla="*/ 0 w 2773194"/>
              <a:gd name="txT" fmla="*/ 0 h 253350"/>
              <a:gd name="txR" fmla="*/ 2773194 w 2773194"/>
              <a:gd name="txB" fmla="*/ 253350 h 253350"/>
            </a:gdLst>
            <a:ahLst/>
            <a:cxnLst>
              <a:cxn ang="0">
                <a:pos x="0" y="0"/>
              </a:cxn>
              <a:cxn ang="0">
                <a:pos x="1922926" y="0"/>
              </a:cxn>
              <a:cxn ang="0">
                <a:pos x="2125980" y="411480"/>
              </a:cxn>
              <a:cxn ang="0">
                <a:pos x="0" y="411480"/>
              </a:cxn>
            </a:cxnLst>
            <a:rect l="txL" t="txT" r="txR" b="txB"/>
            <a:pathLst>
              <a:path w="2773194" h="253350">
                <a:moveTo>
                  <a:pt x="0" y="0"/>
                </a:moveTo>
                <a:lnTo>
                  <a:pt x="2508325" y="0"/>
                </a:lnTo>
                <a:lnTo>
                  <a:pt x="2773194" y="253350"/>
                </a:lnTo>
                <a:lnTo>
                  <a:pt x="0" y="25335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en-US" altLang="zh-CN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9" name="文本框 1"/>
          <p:cNvSpPr txBox="1"/>
          <p:nvPr/>
        </p:nvSpPr>
        <p:spPr>
          <a:xfrm>
            <a:off x="621348" y="722948"/>
            <a:ext cx="1097280" cy="450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喜欢唱歌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320" name="文本框 2"/>
          <p:cNvSpPr txBox="1"/>
          <p:nvPr/>
        </p:nvSpPr>
        <p:spPr>
          <a:xfrm>
            <a:off x="4728210" y="722948"/>
            <a:ext cx="1097280" cy="450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古筝十级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10" y="1866265"/>
            <a:ext cx="3509988" cy="46800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l="7118" t="13335" r="4500" b="-412"/>
          <a:stretch>
            <a:fillRect/>
          </a:stretch>
        </p:blipFill>
        <p:spPr>
          <a:xfrm>
            <a:off x="459740" y="1866265"/>
            <a:ext cx="3562641" cy="4680034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37"/>
          <p:cNvSpPr/>
          <p:nvPr>
            <p:custDataLst>
              <p:tags r:id="rId1"/>
            </p:custDataLst>
          </p:nvPr>
        </p:nvSpPr>
        <p:spPr>
          <a:xfrm>
            <a:off x="352425" y="1555750"/>
            <a:ext cx="2125663" cy="412750"/>
          </a:xfrm>
          <a:custGeom>
            <a:avLst/>
            <a:gdLst>
              <a:gd name="txL" fmla="*/ 0 w 2773194"/>
              <a:gd name="txT" fmla="*/ 0 h 253350"/>
              <a:gd name="txR" fmla="*/ 2773194 w 2773194"/>
              <a:gd name="txB" fmla="*/ 253350 h 253350"/>
            </a:gdLst>
            <a:ahLst/>
            <a:cxnLst>
              <a:cxn ang="0">
                <a:pos x="0" y="0"/>
              </a:cxn>
              <a:cxn ang="0">
                <a:pos x="1922926" y="0"/>
              </a:cxn>
              <a:cxn ang="0">
                <a:pos x="2125980" y="411480"/>
              </a:cxn>
              <a:cxn ang="0">
                <a:pos x="0" y="411480"/>
              </a:cxn>
            </a:cxnLst>
            <a:rect l="txL" t="txT" r="txR" b="txB"/>
            <a:pathLst>
              <a:path w="2773194" h="253350">
                <a:moveTo>
                  <a:pt x="0" y="0"/>
                </a:moveTo>
                <a:lnTo>
                  <a:pt x="2508325" y="0"/>
                </a:lnTo>
                <a:lnTo>
                  <a:pt x="2773194" y="253350"/>
                </a:lnTo>
                <a:lnTo>
                  <a:pt x="0" y="25335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zh-CN" altLang="da-DK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zh-CN" altLang="da-DK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362" name="直接连接符 38"/>
          <p:cNvCxnSpPr>
            <a:stCxn id="15361" idx="2"/>
          </p:cNvCxnSpPr>
          <p:nvPr>
            <p:custDataLst>
              <p:tags r:id="rId2"/>
            </p:custDataLst>
          </p:nvPr>
        </p:nvCxnSpPr>
        <p:spPr>
          <a:xfrm>
            <a:off x="2478088" y="1968500"/>
            <a:ext cx="1222375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5363" name="文本框 99"/>
          <p:cNvSpPr txBox="1"/>
          <p:nvPr/>
        </p:nvSpPr>
        <p:spPr>
          <a:xfrm>
            <a:off x="248920" y="2427605"/>
            <a:ext cx="7356475" cy="3173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70000"/>
              </a:lnSpc>
            </a:pPr>
            <a:r>
              <a:rPr lang="zh-CN" altLang="zh-CN" b="1">
                <a:latin typeface="微软雅黑" panose="020B0503020204020204" charset="-122"/>
                <a:ea typeface="微软雅黑" panose="020B0503020204020204" charset="-122"/>
              </a:rPr>
              <a:t>英雄联盟高校联赛深大站决赛                           </a:t>
            </a:r>
            <a:endParaRPr lang="zh-CN" altLang="zh-CN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70000"/>
              </a:lnSpc>
            </a:pPr>
            <a:r>
              <a:rPr lang="zh-CN" altLang="zh-CN" b="1">
                <a:latin typeface="微软雅黑" panose="020B0503020204020204" charset="-122"/>
                <a:ea typeface="微软雅黑" panose="020B0503020204020204" charset="-122"/>
              </a:rPr>
              <a:t>深大电竞嘉年华王者荣耀线下决赛</a:t>
            </a:r>
            <a:endParaRPr lang="zh-CN" altLang="zh-CN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70000"/>
              </a:lnSpc>
            </a:pPr>
            <a:r>
              <a:rPr lang="zh-CN" altLang="zh-CN" b="1">
                <a:latin typeface="微软雅黑" panose="020B0503020204020204" charset="-122"/>
                <a:ea typeface="微软雅黑" panose="020B0503020204020204" charset="-122"/>
              </a:rPr>
              <a:t>汉虾王王者荣耀比赛线下决赛                           </a:t>
            </a:r>
            <a:endParaRPr lang="zh-CN" altLang="zh-CN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70000"/>
              </a:lnSpc>
            </a:pPr>
            <a:r>
              <a:rPr lang="zh-CN" altLang="zh-CN" b="1">
                <a:latin typeface="微软雅黑" panose="020B0503020204020204" charset="-122"/>
                <a:ea typeface="微软雅黑" panose="020B0503020204020204" charset="-122"/>
              </a:rPr>
              <a:t>CEST全国王者荣耀线上全民海选赛</a:t>
            </a:r>
            <a:endParaRPr lang="zh-CN" altLang="zh-CN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7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EBA</a:t>
            </a:r>
            <a:r>
              <a:rPr lang="zh-CN" altLang="zh-CN" b="1">
                <a:latin typeface="微软雅黑" panose="020B0503020204020204" charset="-122"/>
                <a:ea typeface="微软雅黑" panose="020B0503020204020204" charset="-122"/>
              </a:rPr>
              <a:t>篮球俱乐部电竞联赛王者荣耀总决赛</a:t>
            </a:r>
            <a:endParaRPr lang="zh-CN" altLang="zh-CN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70000"/>
              </a:lnSpc>
            </a:pPr>
            <a:r>
              <a:rPr lang="zh-CN" altLang="zh-CN" b="1" dirty="0">
                <a:solidFill>
                  <a:srgbClr val="5F5F5F"/>
                </a:solidFill>
                <a:latin typeface="微软雅黑" panose="020B0503020204020204" charset="-122"/>
                <a:ea typeface="微软雅黑" panose="020B0503020204020204" charset="-122"/>
              </a:rPr>
              <a:t>英雄联盟</a:t>
            </a:r>
            <a:r>
              <a:rPr lang="en-US" altLang="zh-CN" b="1" dirty="0">
                <a:solidFill>
                  <a:srgbClr val="5F5F5F"/>
                </a:solidFill>
                <a:latin typeface="微软雅黑" panose="020B0503020204020204" charset="-122"/>
                <a:ea typeface="微软雅黑" panose="020B0503020204020204" charset="-122"/>
              </a:rPr>
              <a:t>s8</a:t>
            </a:r>
            <a:r>
              <a:rPr lang="zh-CN" altLang="en-US" b="1" dirty="0">
                <a:solidFill>
                  <a:srgbClr val="5F5F5F"/>
                </a:solidFill>
                <a:latin typeface="微软雅黑" panose="020B0503020204020204" charset="-122"/>
                <a:ea typeface="微软雅黑" panose="020B0503020204020204" charset="-122"/>
              </a:rPr>
              <a:t>总决赛</a:t>
            </a:r>
            <a:r>
              <a:rPr lang="zh-CN" altLang="zh-CN" b="1" dirty="0">
                <a:solidFill>
                  <a:srgbClr val="5F5F5F"/>
                </a:solidFill>
                <a:latin typeface="微软雅黑" panose="020B0503020204020204" charset="-122"/>
                <a:ea typeface="微软雅黑" panose="020B0503020204020204" charset="-122"/>
              </a:rPr>
              <a:t>肯德基全民观影活动</a:t>
            </a:r>
            <a:endParaRPr lang="zh-CN" altLang="zh-CN" sz="12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zh-CN" sz="12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5" name="文本框 1"/>
          <p:cNvSpPr txBox="1"/>
          <p:nvPr/>
        </p:nvSpPr>
        <p:spPr>
          <a:xfrm>
            <a:off x="352425" y="1517650"/>
            <a:ext cx="1325563" cy="450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曾协助参与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901700"/>
            <a:ext cx="4049986" cy="54000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37"/>
          <p:cNvSpPr/>
          <p:nvPr>
            <p:custDataLst>
              <p:tags r:id="rId1"/>
            </p:custDataLst>
          </p:nvPr>
        </p:nvSpPr>
        <p:spPr>
          <a:xfrm>
            <a:off x="4975225" y="309563"/>
            <a:ext cx="2127250" cy="411162"/>
          </a:xfrm>
          <a:custGeom>
            <a:avLst/>
            <a:gdLst>
              <a:gd name="txL" fmla="*/ 0 w 2773194"/>
              <a:gd name="txT" fmla="*/ 0 h 253350"/>
              <a:gd name="txR" fmla="*/ 2773194 w 2773194"/>
              <a:gd name="txB" fmla="*/ 253350 h 253350"/>
            </a:gdLst>
            <a:ahLst/>
            <a:cxnLst>
              <a:cxn ang="0">
                <a:pos x="0" y="0"/>
              </a:cxn>
              <a:cxn ang="0">
                <a:pos x="1924075" y="0"/>
              </a:cxn>
              <a:cxn ang="0">
                <a:pos x="2127250" y="411162"/>
              </a:cxn>
              <a:cxn ang="0">
                <a:pos x="0" y="411162"/>
              </a:cxn>
            </a:cxnLst>
            <a:rect l="txL" t="txT" r="txR" b="txB"/>
            <a:pathLst>
              <a:path w="2773194" h="253350">
                <a:moveTo>
                  <a:pt x="0" y="0"/>
                </a:moveTo>
                <a:lnTo>
                  <a:pt x="2508325" y="0"/>
                </a:lnTo>
                <a:lnTo>
                  <a:pt x="2773194" y="253350"/>
                </a:lnTo>
                <a:lnTo>
                  <a:pt x="0" y="25335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zh-CN" altLang="da-DK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zh-CN" altLang="da-DK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410" name="直接连接符 38"/>
          <p:cNvCxnSpPr>
            <a:stCxn id="17409" idx="2"/>
          </p:cNvCxnSpPr>
          <p:nvPr>
            <p:custDataLst>
              <p:tags r:id="rId2"/>
            </p:custDataLst>
          </p:nvPr>
        </p:nvCxnSpPr>
        <p:spPr>
          <a:xfrm>
            <a:off x="7102475" y="720725"/>
            <a:ext cx="1222375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7411" name="图片 1"/>
          <p:cNvPicPr>
            <a:picLocks noChangeAspect="1"/>
          </p:cNvPicPr>
          <p:nvPr/>
        </p:nvPicPr>
        <p:blipFill>
          <a:blip r:embed="rId3"/>
          <a:srcRect l="16849" t="4089" r="1365" b="14896"/>
          <a:stretch>
            <a:fillRect/>
          </a:stretch>
        </p:blipFill>
        <p:spPr>
          <a:xfrm>
            <a:off x="4975225" y="3613150"/>
            <a:ext cx="3844925" cy="2856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文本框 2"/>
          <p:cNvSpPr txBox="1"/>
          <p:nvPr/>
        </p:nvSpPr>
        <p:spPr>
          <a:xfrm>
            <a:off x="4829175" y="720725"/>
            <a:ext cx="4468813" cy="2892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200000"/>
              </a:lnSpc>
            </a:pPr>
            <a:r>
              <a:rPr lang="zh-CN" altLang="en-US" sz="1300" b="1" dirty="0">
                <a:latin typeface="Arial" panose="020B0604020202020204" pitchFamily="34" charset="0"/>
                <a:ea typeface="微软雅黑" panose="020B0503020204020204" charset="-122"/>
              </a:rPr>
              <a:t>2017深圳大学电竞协会特聘游戏解说</a:t>
            </a:r>
            <a:endParaRPr lang="zh-CN" altLang="en-US" sz="1300" b="1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300" b="1" dirty="0">
                <a:latin typeface="Arial" panose="020B0604020202020204" pitchFamily="34" charset="0"/>
                <a:ea typeface="微软雅黑" panose="020B0503020204020204" charset="-122"/>
              </a:rPr>
              <a:t>2017深圳英雄联盟高校联赛解说</a:t>
            </a:r>
            <a:endParaRPr lang="zh-CN" altLang="en-US" sz="1300" b="1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300" b="1" dirty="0">
                <a:latin typeface="Arial" panose="020B0604020202020204" pitchFamily="34" charset="0"/>
                <a:ea typeface="微软雅黑" panose="020B0503020204020204" charset="-122"/>
              </a:rPr>
              <a:t>2017深圳大学电子竞技联赛-深大杯英雄联盟解说</a:t>
            </a:r>
            <a:endParaRPr lang="zh-CN" altLang="en-US" sz="1300" b="1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300" b="1" dirty="0">
                <a:latin typeface="Arial" panose="020B0604020202020204" pitchFamily="34" charset="0"/>
                <a:ea typeface="微软雅黑" panose="020B0503020204020204" charset="-122"/>
              </a:rPr>
              <a:t>2017英雄联盟闽粤对抗赛——广东四城争霸赛赛事解说</a:t>
            </a:r>
            <a:endParaRPr lang="zh-CN" sz="1300" b="1" dirty="0">
              <a:solidFill>
                <a:srgbClr val="5F5F5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715"/>
              </a:lnSpc>
              <a:spcBef>
                <a:spcPts val="1415"/>
              </a:spcBef>
            </a:pPr>
            <a:r>
              <a:rPr lang="en-US" altLang="zh-CN" sz="1300" b="1" dirty="0">
                <a:solidFill>
                  <a:srgbClr val="5F5F5F"/>
                </a:solidFill>
                <a:latin typeface="微软雅黑" panose="020B0503020204020204" charset="-122"/>
                <a:ea typeface="微软雅黑" panose="020B0503020204020204" charset="-122"/>
              </a:rPr>
              <a:t>2018</a:t>
            </a:r>
            <a:r>
              <a:rPr lang="zh-CN" altLang="en-US" sz="1300" b="1" dirty="0">
                <a:solidFill>
                  <a:srgbClr val="5F5F5F"/>
                </a:solidFill>
                <a:latin typeface="微软雅黑" panose="020B0503020204020204" charset="-122"/>
                <a:ea typeface="微软雅黑" panose="020B0503020204020204" charset="-122"/>
              </a:rPr>
              <a:t>粤港澳大学生电竞联赛英雄联盟赛事解说</a:t>
            </a:r>
            <a:endParaRPr lang="zh-CN" sz="1300" b="1" dirty="0">
              <a:solidFill>
                <a:srgbClr val="5F5F5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1715"/>
              </a:lnSpc>
              <a:spcBef>
                <a:spcPts val="1415"/>
              </a:spcBef>
            </a:pPr>
            <a:r>
              <a:rPr lang="en-US" altLang="zh-CN" sz="1300" b="1" dirty="0">
                <a:solidFill>
                  <a:srgbClr val="5F5F5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2018</a:t>
            </a:r>
            <a:r>
              <a:rPr lang="zh-CN" altLang="zh-CN" sz="1300" b="1" dirty="0">
                <a:solidFill>
                  <a:srgbClr val="5F5F5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英雄联盟</a:t>
            </a:r>
            <a:r>
              <a:rPr lang="en-US" altLang="zh-CN" sz="1300" b="1" dirty="0">
                <a:solidFill>
                  <a:srgbClr val="5F5F5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s8</a:t>
            </a:r>
            <a:r>
              <a:rPr lang="zh-CN" altLang="en-US" sz="1300" b="1" dirty="0">
                <a:solidFill>
                  <a:srgbClr val="5F5F5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总决赛</a:t>
            </a:r>
            <a:r>
              <a:rPr lang="zh-CN" altLang="zh-CN" sz="1300" b="1" dirty="0">
                <a:solidFill>
                  <a:srgbClr val="5F5F5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肯德基全民观影活动主持解说</a:t>
            </a:r>
            <a:endParaRPr lang="zh-CN" altLang="zh-CN" sz="1300" b="1" dirty="0">
              <a:solidFill>
                <a:srgbClr val="5F5F5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endParaRPr lang="zh-CN" altLang="en-US" sz="1300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413" name="文本框 1"/>
          <p:cNvSpPr txBox="1"/>
          <p:nvPr/>
        </p:nvSpPr>
        <p:spPr>
          <a:xfrm>
            <a:off x="4975225" y="309563"/>
            <a:ext cx="1325563" cy="450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解说类经历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55" y="854710"/>
            <a:ext cx="4049991" cy="54000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4245" y="728980"/>
            <a:ext cx="4049986" cy="5400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28980"/>
            <a:ext cx="4049991" cy="54000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2505" y="728980"/>
            <a:ext cx="4051496" cy="5400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" y="728980"/>
            <a:ext cx="4050133" cy="54000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70"/>
  <p:tag name="KSO_WM_UNIT_ID" val="custom170_1*a*1"/>
  <p:tag name="KSO_WM_UNIT_TYPE" val="a"/>
  <p:tag name="KSO_WM_UNIT_INDEX" val="1"/>
  <p:tag name="KSO_WM_UNIT_CLEAR" val="1"/>
  <p:tag name="KSO_WM_UNIT_LAYERLEVEL" val="1"/>
  <p:tag name="KSO_WM_UNIT_VALUE" val="5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70"/>
  <p:tag name="KSO_WM_UNIT_ID" val="custom170_6*l_h_f*1_1_1"/>
  <p:tag name="KSO_WM_UNIT_TYPE" val="l_h_f"/>
  <p:tag name="KSO_WM_UNIT_INDEX" val="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70"/>
  <p:tag name="KSO_WM_UNIT_ID" val="custom170_6*l_i*1_1"/>
  <p:tag name="KSO_WM_UNIT_TYPE" val="l_i"/>
  <p:tag name="KSO_WM_UNIT_INDEX" val="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12.xml><?xml version="1.0" encoding="utf-8"?>
<p:tagLst xmlns:p="http://schemas.openxmlformats.org/presentationml/2006/main">
  <p:tag name="KSO_WM_TEMPLATE_CATEGORY" val="custom"/>
  <p:tag name="KSO_WM_TEMPLATE_INDEX" val="170"/>
  <p:tag name="KSO_WM_TAG_VERSION" val="1.0"/>
  <p:tag name="KSO_WM_SLIDE_ID" val="custom170_6"/>
  <p:tag name="KSO_WM_SLIDE_INDEX" val="6"/>
  <p:tag name="KSO_WM_SLIDE_ITEM_CNT" val="1"/>
  <p:tag name="KSO_WM_SLIDE_LAYOUT" val="a_l_b"/>
  <p:tag name="KSO_WM_SLIDE_LAYOUT_CNT" val="1_1_1"/>
  <p:tag name="KSO_WM_SLIDE_TYPE" val="contents"/>
  <p:tag name="KSO_WM_BEAUTIFY_FLAG" val="#wm#"/>
  <p:tag name="KSO_WM_DIAGRAM_GROUP_CODE" val="l1-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70"/>
  <p:tag name="KSO_WM_UNIT_ID" val="custom170_6*l_h_f*1_1_1"/>
  <p:tag name="KSO_WM_UNIT_TYPE" val="l_h_f"/>
  <p:tag name="KSO_WM_UNIT_INDEX" val="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70"/>
  <p:tag name="KSO_WM_UNIT_ID" val="custom170_6*l_i*1_1"/>
  <p:tag name="KSO_WM_UNIT_TYPE" val="l_i"/>
  <p:tag name="KSO_WM_UNIT_INDEX" val="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TEMPLATE_CATEGORY" val="custom"/>
  <p:tag name="KSO_WM_TEMPLATE_INDEX" val="170"/>
  <p:tag name="KSO_WM_TAG_VERSION" val="1.0"/>
  <p:tag name="KSO_WM_SLIDE_ID" val="custom170_6"/>
  <p:tag name="KSO_WM_SLIDE_INDEX" val="6"/>
  <p:tag name="KSO_WM_SLIDE_ITEM_CNT" val="1"/>
  <p:tag name="KSO_WM_SLIDE_LAYOUT" val="a_l_b"/>
  <p:tag name="KSO_WM_SLIDE_LAYOUT_CNT" val="1_1_1"/>
  <p:tag name="KSO_WM_SLIDE_TYPE" val="contents"/>
  <p:tag name="KSO_WM_BEAUTIFY_FLAG" val="#wm#"/>
  <p:tag name="KSO_WM_DIAGRAM_GROUP_CODE" val="l1-1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70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170"/>
</p:tagLst>
</file>

<file path=ppt/tags/tag2.xml><?xml version="1.0" encoding="utf-8"?>
<p:tagLst xmlns:p="http://schemas.openxmlformats.org/presentationml/2006/main">
  <p:tag name="KSO_WM_TEMPLATE_THUMBS_INDEX" val="1、4、8、12、15、16、21、25"/>
  <p:tag name="KSO_WM_TEMPLATE_CATEGORY" val="custom"/>
  <p:tag name="KSO_WM_TEMPLATE_INDEX" val="170"/>
  <p:tag name="KSO_WM_TAG_VERSION" val="1.0"/>
  <p:tag name="KSO_WM_SLIDE_ID" val="custom170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70"/>
  <p:tag name="KSO_WM_UNIT_ID" val="custom170_6*l_h_f*1_1_1"/>
  <p:tag name="KSO_WM_UNIT_TYPE" val="l_h_f"/>
  <p:tag name="KSO_WM_UNIT_INDEX" val="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70"/>
  <p:tag name="KSO_WM_UNIT_ID" val="custom170_6*l_i*1_1"/>
  <p:tag name="KSO_WM_UNIT_TYPE" val="l_i"/>
  <p:tag name="KSO_WM_UNIT_INDEX" val="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5.xml><?xml version="1.0" encoding="utf-8"?>
<p:tagLst xmlns:p="http://schemas.openxmlformats.org/presentationml/2006/main">
  <p:tag name="KSO_WM_TEMPLATE_CATEGORY" val="custom"/>
  <p:tag name="KSO_WM_TEMPLATE_INDEX" val="170"/>
  <p:tag name="KSO_WM_TAG_VERSION" val="1.0"/>
  <p:tag name="KSO_WM_SLIDE_ID" val="custom170_6"/>
  <p:tag name="KSO_WM_SLIDE_INDEX" val="6"/>
  <p:tag name="KSO_WM_SLIDE_ITEM_CNT" val="1"/>
  <p:tag name="KSO_WM_SLIDE_LAYOUT" val="a_l_b"/>
  <p:tag name="KSO_WM_SLIDE_LAYOUT_CNT" val="1_1_1"/>
  <p:tag name="KSO_WM_SLIDE_TYPE" val="contents"/>
  <p:tag name="KSO_WM_BEAUTIFY_FLAG" val="#wm#"/>
  <p:tag name="KSO_WM_DIAGRAM_GROUP_CODE" val="l1-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70"/>
  <p:tag name="KSO_WM_UNIT_ID" val="custom170_6*l_h_f*1_1_1"/>
  <p:tag name="KSO_WM_UNIT_TYPE" val="l_h_f"/>
  <p:tag name="KSO_WM_UNIT_INDEX" val="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70"/>
  <p:tag name="KSO_WM_UNIT_ID" val="custom170_6*l_i*1_1"/>
  <p:tag name="KSO_WM_UNIT_TYPE" val="l_i"/>
  <p:tag name="KSO_WM_UNIT_INDEX" val="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70"/>
  <p:tag name="KSO_WM_UNIT_ID" val="custom170_6*l_h_f*1_1_1"/>
  <p:tag name="KSO_WM_UNIT_TYPE" val="l_h_f"/>
  <p:tag name="KSO_WM_UNIT_INDEX" val="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9.xml><?xml version="1.0" encoding="utf-8"?>
<p:tagLst xmlns:p="http://schemas.openxmlformats.org/presentationml/2006/main">
  <p:tag name="KSO_WM_TEMPLATE_CATEGORY" val="custom"/>
  <p:tag name="KSO_WM_TEMPLATE_INDEX" val="170"/>
  <p:tag name="KSO_WM_TAG_VERSION" val="1.0"/>
  <p:tag name="KSO_WM_SLIDE_ID" val="custom170_6"/>
  <p:tag name="KSO_WM_SLIDE_INDEX" val="6"/>
  <p:tag name="KSO_WM_SLIDE_ITEM_CNT" val="1"/>
  <p:tag name="KSO_WM_SLIDE_LAYOUT" val="a_l_b"/>
  <p:tag name="KSO_WM_SLIDE_LAYOUT_CNT" val="1_1_1"/>
  <p:tag name="KSO_WM_SLIDE_TYPE" val="contents"/>
  <p:tag name="KSO_WM_BEAUTIFY_FLAG" val="#wm#"/>
  <p:tag name="KSO_WM_DIAGRAM_GROUP_CODE" val="l1-1"/>
</p:tagLst>
</file>

<file path=ppt/theme/theme1.xml><?xml version="1.0" encoding="utf-8"?>
<a:theme xmlns:a="http://schemas.openxmlformats.org/drawingml/2006/main" name="1_A000120140530A99PPBG">
  <a:themeElements>
    <a:clrScheme name="自定义 153">
      <a:dk1>
        <a:srgbClr val="5F5F5F"/>
      </a:dk1>
      <a:lt1>
        <a:sysClr val="window" lastClr="FFFFFF"/>
      </a:lt1>
      <a:dk2>
        <a:srgbClr val="4D4D4D"/>
      </a:dk2>
      <a:lt2>
        <a:srgbClr val="FFFFFF"/>
      </a:lt2>
      <a:accent1>
        <a:srgbClr val="FFC000"/>
      </a:accent1>
      <a:accent2>
        <a:srgbClr val="F2800E"/>
      </a:accent2>
      <a:accent3>
        <a:srgbClr val="B06058"/>
      </a:accent3>
      <a:accent4>
        <a:srgbClr val="BB71A1"/>
      </a:accent4>
      <a:accent5>
        <a:srgbClr val="00B0F0"/>
      </a:accent5>
      <a:accent6>
        <a:srgbClr val="879169"/>
      </a:accent6>
      <a:hlink>
        <a:srgbClr val="3F6AC1"/>
      </a:hlink>
      <a:folHlink>
        <a:srgbClr val="D850BE"/>
      </a:folHlink>
    </a:clrScheme>
    <a:fontScheme name="自定义 6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WPS 演示</Application>
  <PresentationFormat/>
  <Paragraphs>57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黑体</vt:lpstr>
      <vt:lpstr>Calibri</vt:lpstr>
      <vt:lpstr>Arial Unicode MS</vt:lpstr>
      <vt:lpstr>1_A000120140530A99PPBG</vt:lpstr>
      <vt:lpstr>荡漾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荡漾</dc:title>
  <dc:creator>ASUS</dc:creator>
  <cp:lastModifiedBy>少女神明</cp:lastModifiedBy>
  <cp:revision>12</cp:revision>
  <dcterms:created xsi:type="dcterms:W3CDTF">2018-07-20T11:35:00Z</dcterms:created>
  <dcterms:modified xsi:type="dcterms:W3CDTF">2019-05-18T16:27:05Z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